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89320"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6/19/2017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6/19/2017</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Les 8 Methodieken</a:t>
            </a:r>
          </a:p>
        </p:txBody>
      </p:sp>
      <p:sp>
        <p:nvSpPr>
          <p:cNvPr id="3" name="Ondertitel 2"/>
          <p:cNvSpPr>
            <a:spLocks noGrp="1"/>
          </p:cNvSpPr>
          <p:nvPr>
            <p:ph type="subTitle" idx="1"/>
          </p:nvPr>
        </p:nvSpPr>
        <p:spPr/>
        <p:txBody>
          <a:bodyPr/>
          <a:lstStyle/>
          <a:p>
            <a:r>
              <a:rPr lang="nl-NL" dirty="0"/>
              <a:t>Edward de </a:t>
            </a:r>
            <a:r>
              <a:rPr lang="nl-NL" dirty="0" err="1"/>
              <a:t>bono</a:t>
            </a:r>
            <a:r>
              <a:rPr lang="nl-NL" dirty="0"/>
              <a:t>; 6 denkhoeden</a:t>
            </a:r>
          </a:p>
        </p:txBody>
      </p:sp>
    </p:spTree>
    <p:extLst>
      <p:ext uri="{BB962C8B-B14F-4D97-AF65-F5344CB8AC3E}">
        <p14:creationId xmlns:p14="http://schemas.microsoft.com/office/powerpoint/2010/main" val="3125327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Lesprogramma</a:t>
            </a:r>
          </a:p>
        </p:txBody>
      </p:sp>
      <p:sp>
        <p:nvSpPr>
          <p:cNvPr id="3" name="Tijdelijke aanduiding voor inhoud 2"/>
          <p:cNvSpPr>
            <a:spLocks noGrp="1"/>
          </p:cNvSpPr>
          <p:nvPr>
            <p:ph idx="1"/>
          </p:nvPr>
        </p:nvSpPr>
        <p:spPr/>
        <p:txBody>
          <a:bodyPr/>
          <a:lstStyle/>
          <a:p>
            <a:pPr>
              <a:buFont typeface="Wingdings" panose="05000000000000000000" pitchFamily="2" charset="2"/>
              <a:buChar char="Ø"/>
            </a:pPr>
            <a:r>
              <a:rPr lang="nl-NL" dirty="0"/>
              <a:t> De 6 denkwijzen van Edward de </a:t>
            </a:r>
            <a:r>
              <a:rPr lang="nl-NL" dirty="0" err="1"/>
              <a:t>Bono</a:t>
            </a:r>
            <a:endParaRPr lang="nl-NL" dirty="0"/>
          </a:p>
          <a:p>
            <a:pPr>
              <a:buFont typeface="Wingdings" panose="05000000000000000000" pitchFamily="2" charset="2"/>
              <a:buChar char="Ø"/>
            </a:pPr>
            <a:r>
              <a:rPr lang="nl-NL" dirty="0"/>
              <a:t> Zelfstandige opdracht</a:t>
            </a:r>
          </a:p>
          <a:p>
            <a:pPr>
              <a:buFont typeface="Wingdings" panose="05000000000000000000" pitchFamily="2" charset="2"/>
              <a:buChar char="Ø"/>
            </a:pPr>
            <a:r>
              <a:rPr lang="nl-NL" dirty="0"/>
              <a:t> Uitvoeren van de 6 denkhoeden van Edward de </a:t>
            </a:r>
            <a:r>
              <a:rPr lang="nl-NL" dirty="0" err="1"/>
              <a:t>Bono</a:t>
            </a:r>
            <a:endParaRPr lang="nl-NL" dirty="0"/>
          </a:p>
        </p:txBody>
      </p:sp>
    </p:spTree>
    <p:extLst>
      <p:ext uri="{BB962C8B-B14F-4D97-AF65-F5344CB8AC3E}">
        <p14:creationId xmlns:p14="http://schemas.microsoft.com/office/powerpoint/2010/main" val="139980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6 denkhoeden van Edward de </a:t>
            </a:r>
            <a:r>
              <a:rPr lang="nl-NL" dirty="0" err="1"/>
              <a:t>Bono</a:t>
            </a:r>
            <a:br>
              <a:rPr lang="nl-NL" dirty="0"/>
            </a:br>
            <a:endParaRPr lang="nl-NL" dirty="0"/>
          </a:p>
        </p:txBody>
      </p:sp>
      <p:pic>
        <p:nvPicPr>
          <p:cNvPr id="4" name="Tijdelijke aanduiding voor inhoud 3"/>
          <p:cNvPicPr>
            <a:picLocks noGrp="1" noChangeAspect="1"/>
          </p:cNvPicPr>
          <p:nvPr>
            <p:ph idx="1"/>
          </p:nvPr>
        </p:nvPicPr>
        <p:blipFill>
          <a:blip r:embed="rId2"/>
          <a:stretch>
            <a:fillRect/>
          </a:stretch>
        </p:blipFill>
        <p:spPr>
          <a:xfrm>
            <a:off x="1497382" y="1976510"/>
            <a:ext cx="8548290" cy="4022725"/>
          </a:xfrm>
        </p:spPr>
      </p:pic>
    </p:spTree>
    <p:extLst>
      <p:ext uri="{BB962C8B-B14F-4D97-AF65-F5344CB8AC3E}">
        <p14:creationId xmlns:p14="http://schemas.microsoft.com/office/powerpoint/2010/main" val="2323128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Een goede techniek om samen tot het juiste besluit te komen, is de zes denkhoeden van De </a:t>
            </a:r>
            <a:r>
              <a:rPr lang="nl-NL" dirty="0" err="1"/>
              <a:t>Bono</a:t>
            </a:r>
            <a:r>
              <a:rPr lang="nl-NL" dirty="0"/>
              <a:t>. Hiermee kun je vanuit verschillende perspectieven naar een vraagstelling of probleem kijken. Deze techniek is ontwikkeld door Edward de </a:t>
            </a:r>
            <a:r>
              <a:rPr lang="nl-NL" dirty="0" err="1"/>
              <a:t>Bono</a:t>
            </a:r>
            <a:r>
              <a:rPr lang="nl-NL" dirty="0"/>
              <a:t>. Het gaat uit van het idee dat mensen vaak geneigd zijn problemen steeds op eenzelfde manier te benaderen. Door de denkhoeden te gebruiken, word je gedwongen om het probleem ook eens van een andere kant te bekijken.</a:t>
            </a:r>
          </a:p>
          <a:p>
            <a:endParaRPr lang="nl-NL" dirty="0"/>
          </a:p>
          <a:p>
            <a:r>
              <a:rPr lang="nl-NL" dirty="0"/>
              <a:t>Een denkhoed staat voor een manier van denken. Er zijn zes denkhoeden en iedere kleur symboliseert een andere manier van denken. Je kijk op een situatie hangt dus af van de hoed die je op hebt.</a:t>
            </a:r>
          </a:p>
        </p:txBody>
      </p:sp>
    </p:spTree>
    <p:extLst>
      <p:ext uri="{BB962C8B-B14F-4D97-AF65-F5344CB8AC3E}">
        <p14:creationId xmlns:p14="http://schemas.microsoft.com/office/powerpoint/2010/main" val="164976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stretch>
            <a:fillRect/>
          </a:stretch>
        </p:blipFill>
        <p:spPr>
          <a:xfrm>
            <a:off x="2729871" y="2286000"/>
            <a:ext cx="6111447" cy="4022725"/>
          </a:xfrm>
        </p:spPr>
      </p:pic>
    </p:spTree>
    <p:extLst>
      <p:ext uri="{BB962C8B-B14F-4D97-AF65-F5344CB8AC3E}">
        <p14:creationId xmlns:p14="http://schemas.microsoft.com/office/powerpoint/2010/main" val="179514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Bezig met zelfstandig werken aan de opdracht</a:t>
            </a:r>
          </a:p>
        </p:txBody>
      </p:sp>
      <p:pic>
        <p:nvPicPr>
          <p:cNvPr id="4" name="Tijdelijke aanduiding voor inhoud 3"/>
          <p:cNvPicPr>
            <a:picLocks noGrp="1" noChangeAspect="1"/>
          </p:cNvPicPr>
          <p:nvPr>
            <p:ph idx="1"/>
          </p:nvPr>
        </p:nvPicPr>
        <p:blipFill>
          <a:blip r:embed="rId2"/>
          <a:stretch>
            <a:fillRect/>
          </a:stretch>
        </p:blipFill>
        <p:spPr>
          <a:xfrm>
            <a:off x="766431" y="2193153"/>
            <a:ext cx="4991124" cy="2935956"/>
          </a:xfrm>
        </p:spPr>
      </p:pic>
      <p:pic>
        <p:nvPicPr>
          <p:cNvPr id="5" name="Afbeelding 4"/>
          <p:cNvPicPr>
            <a:picLocks noChangeAspect="1"/>
          </p:cNvPicPr>
          <p:nvPr/>
        </p:nvPicPr>
        <p:blipFill>
          <a:blip r:embed="rId3"/>
          <a:stretch>
            <a:fillRect/>
          </a:stretch>
        </p:blipFill>
        <p:spPr>
          <a:xfrm>
            <a:off x="6787743" y="1883664"/>
            <a:ext cx="4284492" cy="4284492"/>
          </a:xfrm>
          <a:prstGeom prst="rect">
            <a:avLst/>
          </a:prstGeom>
        </p:spPr>
      </p:pic>
    </p:spTree>
    <p:extLst>
      <p:ext uri="{BB962C8B-B14F-4D97-AF65-F5344CB8AC3E}">
        <p14:creationId xmlns:p14="http://schemas.microsoft.com/office/powerpoint/2010/main" val="426422036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18</TotalTime>
  <Words>166</Words>
  <Application>Microsoft Office PowerPoint</Application>
  <PresentationFormat>Breedbeeld</PresentationFormat>
  <Paragraphs>11</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Tw Cen MT</vt:lpstr>
      <vt:lpstr>Tw Cen MT Condensed</vt:lpstr>
      <vt:lpstr>Wingdings</vt:lpstr>
      <vt:lpstr>Wingdings 3</vt:lpstr>
      <vt:lpstr>Integraal</vt:lpstr>
      <vt:lpstr>Les 8 Methodieken</vt:lpstr>
      <vt:lpstr>Lesprogramma</vt:lpstr>
      <vt:lpstr>De 6 denkhoeden van Edward de Bono </vt:lpstr>
      <vt:lpstr>PowerPoint-presentatie</vt:lpstr>
      <vt:lpstr>PowerPoint-presentatie</vt:lpstr>
      <vt:lpstr>Bezig met zelfstandig werken aan de 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8 Methodieken</dc:title>
  <dc:creator>Denise Dobber</dc:creator>
  <cp:lastModifiedBy>Denise Dobber</cp:lastModifiedBy>
  <cp:revision>3</cp:revision>
  <dcterms:created xsi:type="dcterms:W3CDTF">2017-05-14T11:28:36Z</dcterms:created>
  <dcterms:modified xsi:type="dcterms:W3CDTF">2017-06-19T11:58:19Z</dcterms:modified>
</cp:coreProperties>
</file>